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GINA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939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GINA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62427"/>
            <a:ext cx="9156655" cy="6920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GINA 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2376"/>
            <a:ext cx="9153236" cy="6910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GINA 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62427"/>
            <a:ext cx="9156655" cy="6920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GINA 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43"/>
            <a:ext cx="9148717" cy="6914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GINA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43"/>
            <a:ext cx="9148717" cy="6914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GINA 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51843"/>
            <a:ext cx="9156655" cy="6920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sellitto</cp:lastModifiedBy>
  <cp:revision>1</cp:revision>
  <dcterms:modified xsi:type="dcterms:W3CDTF">2013-06-25T10:06:09Z</dcterms:modified>
</cp:coreProperties>
</file>